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7"/>
  </p:notesMasterIdLst>
  <p:handoutMasterIdLst>
    <p:handoutMasterId r:id="rId28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  <p:sldId id="671" r:id="rId25"/>
    <p:sldId id="672" r:id="rId26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3529" autoAdjust="0"/>
  </p:normalViewPr>
  <p:slideViewPr>
    <p:cSldViewPr snapToGrid="0" snapToObjects="1">
      <p:cViewPr varScale="1">
        <p:scale>
          <a:sx n="227" d="100"/>
          <a:sy n="227" d="100"/>
        </p:scale>
        <p:origin x="756" y="186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2021-10-14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Before the first exercise I will show shortly how you can change configuration of cypress</a:t>
            </a:r>
          </a:p>
          <a:p>
            <a:pPr marL="0" indent="0">
              <a:buFontTx/>
              <a:buNone/>
            </a:pPr>
            <a:r>
              <a:rPr lang="en-US" noProof="0" dirty="0"/>
              <a:t>There exists many things you that you can change, but I will only show viewport and chrome window size.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file, just copy file from workshop folder, then set size for chrome  to your wished size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finish and how we use expect in that callback for assertion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&lt;&lt; 45 + 30 + 5 + 20 + 10 &gt;&gt; -&gt; &lt;&lt; 110  c:a 120 2 </a:t>
            </a:r>
            <a:r>
              <a:rPr lang="en-US" noProof="0" dirty="0" err="1"/>
              <a:t>timmar</a:t>
            </a:r>
            <a:r>
              <a:rPr lang="en-US" noProof="0" dirty="0"/>
              <a:t>&gt;&gt; 09 – 11, maybe a pause after 1 hour, so we should now be at 11:15, lunch?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These first example have been written in JavaScript. JS is not a good language, in my view, to develop in.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make developing a bit easier I always try to use TypeScript instead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the contact person for all areas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ME: Open VS Code and walk thru </a:t>
            </a:r>
            <a:r>
              <a:rPr lang="en-US" noProof="0" dirty="0" err="1"/>
              <a:t>cag_po.ts</a:t>
            </a:r>
            <a:r>
              <a:rPr lang="en-US" noProof="0" dirty="0"/>
              <a:t> – tell all to create code at the same time OR simply copy </a:t>
            </a:r>
            <a:r>
              <a:rPr lang="en-US" noProof="0" dirty="0" err="1"/>
              <a:t>cag_po.ts</a:t>
            </a:r>
            <a:r>
              <a:rPr lang="en-US" noProof="0" dirty="0"/>
              <a:t>???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cag_home_po.ts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Should we have the tests/assertions in the PO’s? </a:t>
            </a:r>
            <a:r>
              <a:rPr lang="en-US" sz="1200" dirty="0"/>
              <a:t>Martin Fowler thinks not and I tend to agree with him. But the PO’s gets a bit more complex if we don’t do assertions in them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that a simple return won’t work -&gt; undefined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assertion in PO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 err="1"/>
              <a:t>Walkthru</a:t>
            </a:r>
            <a:r>
              <a:rPr lang="en-US" sz="1200" noProof="0" dirty="0"/>
              <a:t> </a:t>
            </a:r>
            <a:r>
              <a:rPr lang="en-US" sz="1200" dirty="0" err="1"/>
              <a:t>cag_sysutv_po.ts</a:t>
            </a:r>
            <a:r>
              <a:rPr lang="en-US" sz="1200" dirty="0"/>
              <a:t> + the tests in </a:t>
            </a:r>
            <a:r>
              <a:rPr lang="en-US" sz="1200" dirty="0" err="1"/>
              <a:t>checkPO_spec.ts</a:t>
            </a:r>
            <a:endParaRPr lang="en-US" sz="1200" noProof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So now it’s time for our 2:ns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421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finish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72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0" indent="0">
              <a:buFontTx/>
              <a:buNone/>
            </a:pPr>
            <a:endParaRPr lang="en-US" noProof="0" dirty="0"/>
          </a:p>
          <a:p>
            <a:pPr marL="0" indent="0">
              <a:buFontTx/>
              <a:buNone/>
            </a:pPr>
            <a:r>
              <a:rPr lang="en-US" noProof="0" dirty="0"/>
              <a:t>Show element playground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tests in the finished </a:t>
            </a:r>
          </a:p>
          <a:p>
            <a:pPr marL="171472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Check that everyone can start </a:t>
            </a:r>
            <a:r>
              <a:rPr lang="en-US" noProof="0" dirty="0" err="1"/>
              <a:t>cypreee</a:t>
            </a:r>
            <a:endParaRPr lang="en-US" noProof="0" dirty="0"/>
          </a:p>
          <a:p>
            <a:pPr marL="2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&lt;&lt; c:a 45 min &gt;&gt;</a:t>
            </a:r>
          </a:p>
          <a:p>
            <a:pPr marL="2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Show selector playground using sample_spec.js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4026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Help on Cypress commands can be accessed with: https://docs.cypress.io/api/commands/viewport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Change size of chrome window by adding setting to file: ./cypress/plugins/index.js</a:t>
            </a:r>
          </a:p>
          <a:p>
            <a:pPr lvl="2"/>
            <a:r>
              <a:rPr lang="sv" sz="1300" dirty="0">
                <a:solidFill>
                  <a:srgbClr val="000000"/>
                </a:solidFill>
              </a:rPr>
              <a:t>Copy ./workshop/</a:t>
            </a:r>
            <a:r>
              <a:rPr lang="en-US" sz="1300" dirty="0">
                <a:solidFill>
                  <a:srgbClr val="000000"/>
                </a:solidFill>
              </a:rPr>
              <a:t>cypress-plugin-index.js to ./cypress/plugins/index.js</a:t>
            </a:r>
            <a:endParaRPr lang="sv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cag_home_po.ts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Tests in PO or not? 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Separation of responsibilities – so no tests in PO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create our 2:nd child page to encapsulate the ‘</a:t>
            </a:r>
            <a:r>
              <a:rPr lang="en-US" sz="1800" dirty="0" err="1"/>
              <a:t>Systemutveckling</a:t>
            </a:r>
            <a:r>
              <a:rPr lang="en-US" sz="1800" dirty="0"/>
              <a:t>’ page.</a:t>
            </a:r>
            <a:br>
              <a:rPr lang="en-US" sz="1800" dirty="0"/>
            </a:br>
            <a:r>
              <a:rPr lang="en-US" sz="1800" dirty="0"/>
              <a:t>./cypress/pageobjects/</a:t>
            </a:r>
            <a:r>
              <a:rPr lang="en-US" sz="1800" dirty="0" err="1"/>
              <a:t>cag_sysutv_po.ts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Copy </a:t>
            </a:r>
            <a:r>
              <a:rPr lang="en-US" sz="2400" dirty="0" err="1"/>
              <a:t>checkPO.ts</a:t>
            </a:r>
            <a:r>
              <a:rPr lang="en-US" sz="2400" dirty="0"/>
              <a:t> to ./cypress/integration/Exercises and then rename it to ex2_spec.ts</a:t>
            </a:r>
          </a:p>
          <a:p>
            <a:r>
              <a:rPr lang="en-US" sz="2400" dirty="0"/>
              <a:t>In ex2_spec.ts first correct the errors in the imports.</a:t>
            </a:r>
            <a:br>
              <a:rPr lang="en-US" sz="2400" dirty="0"/>
            </a:br>
            <a:r>
              <a:rPr lang="en-US" sz="2400" dirty="0"/>
              <a:t>Then Continue with implementing the stubbed tests.</a:t>
            </a:r>
          </a:p>
          <a:p>
            <a:r>
              <a:rPr lang="en-US" sz="2400" dirty="0"/>
              <a:t>The task is to check that it’s the correct contact person for each of the business areas in ‘</a:t>
            </a:r>
            <a:r>
              <a:rPr lang="en-US" sz="2400" dirty="0" err="1"/>
              <a:t>Systemutveckling</a:t>
            </a:r>
            <a:r>
              <a:rPr lang="en-US" sz="2400" dirty="0"/>
              <a:t>’.</a:t>
            </a:r>
          </a:p>
          <a:p>
            <a:pPr lvl="1"/>
            <a:r>
              <a:rPr lang="en-US" dirty="0"/>
              <a:t>But we limit us to areas ‘Integration’, ‘Java’ and ‘</a:t>
            </a:r>
            <a:r>
              <a:rPr lang="en-US" dirty="0" err="1"/>
              <a:t>Testautomation</a:t>
            </a:r>
            <a:r>
              <a:rPr lang="en-US" dirty="0"/>
              <a:t>’.</a:t>
            </a: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9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Solution 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29861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3849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</a:p>
          <a:p>
            <a:r>
              <a:rPr lang="en-US" sz="1600" dirty="0"/>
              <a:t>Example does not show you Cypress build in ‘Selector Playground’.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2881</TotalTime>
  <Words>2971</Words>
  <Application>Microsoft Office PowerPoint</Application>
  <PresentationFormat>On-screen Show (16:9)</PresentationFormat>
  <Paragraphs>271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Exercise 1</vt:lpstr>
      <vt:lpstr>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Pages</vt:lpstr>
      <vt:lpstr>Exercise 2</vt:lpstr>
      <vt:lpstr>Solution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107</cp:revision>
  <cp:lastPrinted>2021-05-17T11:38:52Z</cp:lastPrinted>
  <dcterms:created xsi:type="dcterms:W3CDTF">2021-09-30T13:37:35Z</dcterms:created>
  <dcterms:modified xsi:type="dcterms:W3CDTF">2021-10-14T12:02:38Z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